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Heavy" charset="1" panose="00000A00000000000000"/>
      <p:regular r:id="rId17"/>
    </p:embeddedFont>
    <p:embeddedFont>
      <p:font typeface="Garet" charset="1" panose="00000000000000000000"/>
      <p:regular r:id="rId18"/>
    </p:embeddedFont>
    <p:embeddedFont>
      <p:font typeface="Garet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23906" y="216638"/>
            <a:ext cx="5925431" cy="10070362"/>
          </a:xfrm>
          <a:custGeom>
            <a:avLst/>
            <a:gdLst/>
            <a:ahLst/>
            <a:cxnLst/>
            <a:rect r="r" b="b" t="t" l="l"/>
            <a:pathLst>
              <a:path h="10070362" w="5925431">
                <a:moveTo>
                  <a:pt x="0" y="0"/>
                </a:moveTo>
                <a:lnTo>
                  <a:pt x="5925431" y="0"/>
                </a:lnTo>
                <a:lnTo>
                  <a:pt x="5925431" y="10070362"/>
                </a:lnTo>
                <a:lnTo>
                  <a:pt x="0" y="1007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6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033892"/>
            <a:ext cx="78988" cy="3562352"/>
            <a:chOff x="0" y="0"/>
            <a:chExt cx="20803" cy="9382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12172" y="6635182"/>
            <a:ext cx="4189701" cy="36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604" spc="-52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Nipuna Prabidhik Sewa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8787" y="2891017"/>
            <a:ext cx="7214594" cy="12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Internship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787" y="3986028"/>
            <a:ext cx="7756479" cy="164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9"/>
              </a:lnSpc>
            </a:pPr>
            <a:r>
              <a:rPr lang="en-US" sz="9585" spc="-191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787" y="5731741"/>
            <a:ext cx="6832368" cy="4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</a:pPr>
            <a:r>
              <a:rPr lang="en-US" sz="3018" spc="2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www.nipunasewa.com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8152"/>
            <a:ext cx="18831485" cy="4803317"/>
          </a:xfrm>
          <a:custGeom>
            <a:avLst/>
            <a:gdLst/>
            <a:ahLst/>
            <a:cxnLst/>
            <a:rect r="r" b="b" t="t" l="l"/>
            <a:pathLst>
              <a:path h="4803317" w="18831485">
                <a:moveTo>
                  <a:pt x="0" y="0"/>
                </a:moveTo>
                <a:lnTo>
                  <a:pt x="18831485" y="0"/>
                </a:lnTo>
                <a:lnTo>
                  <a:pt x="18831485" y="4803317"/>
                </a:lnTo>
                <a:lnTo>
                  <a:pt x="0" y="4803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609" r="0" b="-4542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78327" y="3456716"/>
            <a:ext cx="13724703" cy="5376536"/>
            <a:chOff x="0" y="0"/>
            <a:chExt cx="3614737" cy="1416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4736" cy="1416042"/>
            </a:xfrm>
            <a:custGeom>
              <a:avLst/>
              <a:gdLst/>
              <a:ahLst/>
              <a:cxnLst/>
              <a:rect r="r" b="b" t="t" l="l"/>
              <a:pathLst>
                <a:path h="1416042" w="3614736">
                  <a:moveTo>
                    <a:pt x="14102" y="0"/>
                  </a:moveTo>
                  <a:lnTo>
                    <a:pt x="3600634" y="0"/>
                  </a:lnTo>
                  <a:cubicBezTo>
                    <a:pt x="3604374" y="0"/>
                    <a:pt x="3607961" y="1486"/>
                    <a:pt x="3610606" y="4130"/>
                  </a:cubicBezTo>
                  <a:cubicBezTo>
                    <a:pt x="3613251" y="6775"/>
                    <a:pt x="3614736" y="10362"/>
                    <a:pt x="3614736" y="14102"/>
                  </a:cubicBezTo>
                  <a:lnTo>
                    <a:pt x="3614736" y="1401940"/>
                  </a:lnTo>
                  <a:cubicBezTo>
                    <a:pt x="3614736" y="1409729"/>
                    <a:pt x="3608423" y="1416042"/>
                    <a:pt x="3600634" y="1416042"/>
                  </a:cubicBezTo>
                  <a:lnTo>
                    <a:pt x="14102" y="1416042"/>
                  </a:lnTo>
                  <a:cubicBezTo>
                    <a:pt x="6314" y="1416042"/>
                    <a:pt x="0" y="1409729"/>
                    <a:pt x="0" y="1401940"/>
                  </a:cubicBezTo>
                  <a:lnTo>
                    <a:pt x="0" y="14102"/>
                  </a:lnTo>
                  <a:cubicBezTo>
                    <a:pt x="0" y="6314"/>
                    <a:pt x="6314" y="0"/>
                    <a:pt x="141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614737" cy="143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010929" y="4736219"/>
            <a:ext cx="11150794" cy="393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0"/>
              </a:lnSpc>
            </a:pPr>
            <a:r>
              <a:rPr lang="en-US" sz="246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Nipuna P</a:t>
            </a:r>
            <a:r>
              <a:rPr lang="en-US" b="true" sz="246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rabidhik Sewa Pvt. Ltd. is a technology service provider based in Pokhara, Nepal, established in 2017. The company offers a range of IT solutions including web and mobile application development, cloud services, AI-powered systems, and waste management platforms. With a dedicated team and a focus on innovation, Nipuna is also registered in the U.S. as Nipuna LLC. It emphasizes client-centric services and follows agile development practices to deliver efficient and scalable software solutions.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51025" y="3332891"/>
            <a:ext cx="6928538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049727" y="4347082"/>
            <a:ext cx="3128394" cy="3751948"/>
            <a:chOff x="0" y="0"/>
            <a:chExt cx="2041606" cy="244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44C7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0734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5561122" y="4347082"/>
            <a:ext cx="3128394" cy="3751948"/>
            <a:chOff x="0" y="0"/>
            <a:chExt cx="2041606" cy="2448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44C7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52129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-10800000">
            <a:off x="9070516" y="4347082"/>
            <a:ext cx="3128394" cy="3751948"/>
            <a:chOff x="0" y="0"/>
            <a:chExt cx="2041606" cy="24485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44C7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61522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10800000">
            <a:off x="12581910" y="4347082"/>
            <a:ext cx="3128394" cy="3751948"/>
            <a:chOff x="0" y="0"/>
            <a:chExt cx="2041606" cy="2448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044C73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72917" y="434708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748522" y="5423143"/>
            <a:ext cx="763553" cy="799913"/>
          </a:xfrm>
          <a:custGeom>
            <a:avLst/>
            <a:gdLst/>
            <a:ahLst/>
            <a:cxnLst/>
            <a:rect r="r" b="b" t="t" l="l"/>
            <a:pathLst>
              <a:path h="799913" w="763553">
                <a:moveTo>
                  <a:pt x="0" y="0"/>
                </a:moveTo>
                <a:lnTo>
                  <a:pt x="763553" y="0"/>
                </a:lnTo>
                <a:lnTo>
                  <a:pt x="763553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143583" y="5480229"/>
            <a:ext cx="937482" cy="724418"/>
          </a:xfrm>
          <a:custGeom>
            <a:avLst/>
            <a:gdLst/>
            <a:ahLst/>
            <a:cxnLst/>
            <a:rect r="r" b="b" t="t" l="l"/>
            <a:pathLst>
              <a:path h="724418" w="937482">
                <a:moveTo>
                  <a:pt x="0" y="0"/>
                </a:moveTo>
                <a:lnTo>
                  <a:pt x="937482" y="0"/>
                </a:lnTo>
                <a:lnTo>
                  <a:pt x="937482" y="724419"/>
                </a:lnTo>
                <a:lnTo>
                  <a:pt x="0" y="7244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3784777" y="5444976"/>
            <a:ext cx="722660" cy="794926"/>
          </a:xfrm>
          <a:custGeom>
            <a:avLst/>
            <a:gdLst/>
            <a:ahLst/>
            <a:cxnLst/>
            <a:rect r="r" b="b" t="t" l="l"/>
            <a:pathLst>
              <a:path h="794926" w="722660">
                <a:moveTo>
                  <a:pt x="0" y="0"/>
                </a:moveTo>
                <a:lnTo>
                  <a:pt x="722660" y="0"/>
                </a:lnTo>
                <a:lnTo>
                  <a:pt x="722660" y="794925"/>
                </a:lnTo>
                <a:lnTo>
                  <a:pt x="0" y="794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2095642" y="1758389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Roles and Durations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49727" y="2721342"/>
            <a:ext cx="12793075" cy="119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1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During my internship, I worked as a Backend Developer Intern. My main responsibilities included designing and developing RESTful APIs using the Laravel framework, integrating third-party services, and managing database systems using MySQL.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240107" y="5499911"/>
            <a:ext cx="758915" cy="758915"/>
          </a:xfrm>
          <a:custGeom>
            <a:avLst/>
            <a:gdLst/>
            <a:ahLst/>
            <a:cxnLst/>
            <a:rect r="r" b="b" t="t" l="l"/>
            <a:pathLst>
              <a:path h="758915" w="758915">
                <a:moveTo>
                  <a:pt x="0" y="0"/>
                </a:moveTo>
                <a:lnTo>
                  <a:pt x="758915" y="0"/>
                </a:lnTo>
                <a:lnTo>
                  <a:pt x="758915" y="758916"/>
                </a:lnTo>
                <a:lnTo>
                  <a:pt x="0" y="7589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222390" y="667248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Although the BIM program requires a 3-month internship, I chose to complete a 5-month internship at Nipuna Prabidhik Sewa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41872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Duration: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22795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33784" y="6672483"/>
            <a:ext cx="2738293" cy="46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During my internship, I worked as a Backend Developer Intern.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53267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34189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3178" y="6672483"/>
            <a:ext cx="2738293" cy="117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ncluded designing and developing RESTful APIs using the Laravel framework, integrating third-party services, and managing database systems using MySQL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58431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Responsibilities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43583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54573" y="6672483"/>
            <a:ext cx="2738293" cy="94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Laravel Framework: </a:t>
            </a:r>
          </a:p>
          <a:p>
            <a:pPr algn="ctr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RESTfull apis</a:t>
            </a:r>
          </a:p>
          <a:p>
            <a:pPr algn="ctr" marL="0" indent="0" lvl="0">
              <a:lnSpc>
                <a:spcPts val="1927"/>
              </a:lnSpc>
            </a:pPr>
            <a:r>
              <a:rPr lang="en-US" sz="12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Database Management</a:t>
            </a:r>
          </a:p>
          <a:p>
            <a:pPr algn="ctr" marL="0" indent="0" lvl="0">
              <a:lnSpc>
                <a:spcPts val="1927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3074055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  <a:r>
              <a:rPr lang="en-US" b="true" sz="1779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 Areas: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54978" y="4419191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255086"/>
            <a:ext cx="3701428" cy="5679080"/>
            <a:chOff x="0" y="0"/>
            <a:chExt cx="1438367" cy="22068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181C8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9263" y="3511778"/>
            <a:ext cx="3121063" cy="312106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184328" y="3255086"/>
            <a:ext cx="3701428" cy="5679080"/>
            <a:chOff x="0" y="0"/>
            <a:chExt cx="1438367" cy="22068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181C8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42416" y="3255086"/>
            <a:ext cx="3701428" cy="5679080"/>
            <a:chOff x="0" y="0"/>
            <a:chExt cx="1438367" cy="22068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454B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42956" y="3298688"/>
            <a:ext cx="3616995" cy="2847316"/>
            <a:chOff x="0" y="0"/>
            <a:chExt cx="8066515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66515" cy="6351270"/>
            </a:xfrm>
            <a:custGeom>
              <a:avLst/>
              <a:gdLst/>
              <a:ahLst/>
              <a:cxnLst/>
              <a:rect r="r" b="b" t="t" l="l"/>
              <a:pathLst>
                <a:path h="6351270" w="8066515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224249" y="0"/>
                    <a:pt x="501737" y="0"/>
                  </a:cubicBezTo>
                  <a:lnTo>
                    <a:pt x="7566391" y="0"/>
                  </a:lnTo>
                  <a:cubicBezTo>
                    <a:pt x="7842266" y="0"/>
                    <a:pt x="8066515" y="176530"/>
                    <a:pt x="8066515" y="394970"/>
                  </a:cubicBezTo>
                  <a:lnTo>
                    <a:pt x="8066515" y="5956300"/>
                  </a:lnTo>
                  <a:cubicBezTo>
                    <a:pt x="8066515" y="6174740"/>
                    <a:pt x="7842266" y="6351270"/>
                    <a:pt x="7564777" y="6351270"/>
                  </a:cubicBezTo>
                  <a:lnTo>
                    <a:pt x="501737" y="6351270"/>
                  </a:lnTo>
                  <a:cubicBezTo>
                    <a:pt x="224249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34241" t="0" r="-21138" b="-163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15028" y="6425770"/>
            <a:ext cx="2550458" cy="414142"/>
            <a:chOff x="0" y="0"/>
            <a:chExt cx="1937268" cy="31457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0469B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Laravel Framewokrk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01043" y="3255086"/>
            <a:ext cx="3701428" cy="5679080"/>
            <a:chOff x="0" y="0"/>
            <a:chExt cx="1438367" cy="22068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38367" cy="2206878"/>
            </a:xfrm>
            <a:custGeom>
              <a:avLst/>
              <a:gdLst/>
              <a:ahLst/>
              <a:cxnLst/>
              <a:rect r="r" b="b" t="t" l="l"/>
              <a:pathLst>
                <a:path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454B1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506219" y="3298688"/>
            <a:ext cx="3121063" cy="312106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061" t="0" r="-25061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93590" y="6425770"/>
            <a:ext cx="2912408" cy="414142"/>
            <a:chOff x="0" y="0"/>
            <a:chExt cx="2212197" cy="3145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12197" cy="314573"/>
            </a:xfrm>
            <a:custGeom>
              <a:avLst/>
              <a:gdLst/>
              <a:ahLst/>
              <a:cxnLst/>
              <a:rect r="r" b="b" t="t" l="l"/>
              <a:pathLst>
                <a:path h="314573" w="2212197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0469B9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212197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Software development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53918" y="6460840"/>
            <a:ext cx="2550458" cy="414142"/>
            <a:chOff x="0" y="0"/>
            <a:chExt cx="1937268" cy="3145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0454B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Other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23981" y="6425770"/>
            <a:ext cx="2550458" cy="414142"/>
            <a:chOff x="0" y="0"/>
            <a:chExt cx="1937268" cy="31457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37268" cy="314573"/>
            </a:xfrm>
            <a:custGeom>
              <a:avLst/>
              <a:gdLst/>
              <a:ahLst/>
              <a:cxnLst/>
              <a:rect r="r" b="b" t="t" l="l"/>
              <a:pathLst>
                <a:path h="314573" w="1937268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0454B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937268" cy="3431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Jira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3815368" y="3435578"/>
            <a:ext cx="3227558" cy="2847316"/>
          </a:xfrm>
          <a:custGeom>
            <a:avLst/>
            <a:gdLst/>
            <a:ahLst/>
            <a:cxnLst/>
            <a:rect r="r" b="b" t="t" l="l"/>
            <a:pathLst>
              <a:path h="2847316" w="3227558">
                <a:moveTo>
                  <a:pt x="0" y="0"/>
                </a:moveTo>
                <a:lnTo>
                  <a:pt x="3227558" y="0"/>
                </a:lnTo>
                <a:lnTo>
                  <a:pt x="3227558" y="2847317"/>
                </a:lnTo>
                <a:lnTo>
                  <a:pt x="0" y="2847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596" r="0" b="-24541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28700" y="1487666"/>
            <a:ext cx="12015143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&amp; Technologies Used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3717" y="6938849"/>
            <a:ext cx="3151394" cy="114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Used for creating consistent development envrioments across different machines and platforms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414559" y="6870176"/>
            <a:ext cx="3151394" cy="8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 php framework used for building robust and scalable backend system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72647" y="6870176"/>
            <a:ext cx="3151394" cy="114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 project management tool used to track task,bugs and project progress ensuring efficient project co-ordination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29643" y="7014828"/>
            <a:ext cx="3151394" cy="56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97"/>
              </a:lnSpc>
            </a:pPr>
            <a:r>
              <a:rPr lang="en-US" sz="15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Postman,Firebase,Github,Slack,Google sheets mysql etc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3358829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Activities Performed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0454B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3000"/>
                  </a:srgbClr>
                </a:gs>
                <a:gs pos="100000">
                  <a:srgbClr val="004AAD">
                    <a:alpha val="33000"/>
                  </a:srgbClr>
                </a:gs>
              </a:gsLst>
              <a:lin ang="0"/>
            </a:gradFill>
            <a:ln w="742950" cap="sq">
              <a:solidFill>
                <a:srgbClr val="0454B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69449" y="2192158"/>
            <a:ext cx="3846041" cy="37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17"/>
              </a:lnSpc>
              <a:spcBef>
                <a:spcPct val="0"/>
              </a:spcBef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Developed RESTful APIs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412967" y="4028030"/>
            <a:ext cx="4609462" cy="1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018" indent="-254509" lvl="1">
              <a:lnSpc>
                <a:spcPts val="3017"/>
              </a:lnSpc>
              <a:buFont typeface="Arial"/>
              <a:buChar char="•"/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Integrated third-party services (eSewa, Firebase)</a:t>
            </a:r>
          </a:p>
          <a:p>
            <a:pPr algn="l" marL="509018" indent="-254509" lvl="1">
              <a:lnSpc>
                <a:spcPts val="3017"/>
              </a:lnSpc>
              <a:buFont typeface="Arial"/>
              <a:buChar char="•"/>
            </a:pPr>
            <a:r>
              <a:rPr lang="en-US" b="true" sz="2357" strike="noStrike" u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Debugging and testing with Postman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921546" y="6579539"/>
            <a:ext cx="5334876" cy="2086085"/>
            <a:chOff x="0" y="0"/>
            <a:chExt cx="1234628" cy="4827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667546" y="6869366"/>
            <a:ext cx="3756722" cy="133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5778" indent="-177889" lvl="1">
              <a:lnSpc>
                <a:spcPts val="2109"/>
              </a:lnSpc>
              <a:buFont typeface="Arial"/>
              <a:buChar char="•"/>
            </a:pPr>
            <a:r>
              <a:rPr lang="en-US" b="true" sz="164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 design and optimization</a:t>
            </a:r>
          </a:p>
          <a:p>
            <a:pPr algn="l" marL="355778" indent="-177889" lvl="1">
              <a:lnSpc>
                <a:spcPts val="2109"/>
              </a:lnSpc>
              <a:buFont typeface="Arial"/>
              <a:buChar char="•"/>
            </a:pPr>
            <a:r>
              <a:rPr lang="en-US" b="true" sz="1647" strike="noStrike" u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Task tracking with Jira, communication via Slack</a:t>
            </a:r>
          </a:p>
          <a:p>
            <a:pPr algn="l">
              <a:lnSpc>
                <a:spcPts val="2109"/>
              </a:lnSpc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571284" y="7189139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571284" y="205042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0181C8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7219" y="3358829"/>
            <a:ext cx="6064231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&amp; Limitations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0454B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3000"/>
                  </a:srgbClr>
                </a:gs>
                <a:gs pos="100000">
                  <a:srgbClr val="004AAD">
                    <a:alpha val="33000"/>
                  </a:srgbClr>
                </a:gs>
              </a:gsLst>
              <a:lin ang="0"/>
            </a:gradFill>
            <a:ln w="742950" cap="sq">
              <a:solidFill>
                <a:srgbClr val="0454B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921546" y="1425268"/>
            <a:ext cx="5334876" cy="2086085"/>
            <a:chOff x="0" y="0"/>
            <a:chExt cx="1234628" cy="4827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69449" y="2192158"/>
            <a:ext cx="3846041" cy="75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018" indent="-254509" lvl="1">
              <a:lnSpc>
                <a:spcPts val="3017"/>
              </a:lnSpc>
              <a:buFont typeface="Arial"/>
              <a:buChar char="•"/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Limited frontend exposure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21546" y="3921441"/>
            <a:ext cx="5334876" cy="2086085"/>
            <a:chOff x="0" y="0"/>
            <a:chExt cx="1234628" cy="4827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07532" y="4374347"/>
            <a:ext cx="1228028" cy="1226514"/>
            <a:chOff x="0" y="0"/>
            <a:chExt cx="323431" cy="3230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412967" y="4028030"/>
            <a:ext cx="4609462" cy="151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018" indent="-254509" lvl="1">
              <a:lnSpc>
                <a:spcPts val="3017"/>
              </a:lnSpc>
              <a:buFont typeface="Arial"/>
              <a:buChar char="•"/>
            </a:pPr>
            <a:r>
              <a:rPr lang="en-US" b="true" sz="235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 constraints for deep explora</a:t>
            </a:r>
            <a:r>
              <a:rPr lang="en-US" b="true" sz="2357" strike="noStrike" u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tion</a:t>
            </a:r>
          </a:p>
          <a:p>
            <a:pPr algn="l" marL="509018" indent="-254509" lvl="1">
              <a:lnSpc>
                <a:spcPts val="3017"/>
              </a:lnSpc>
              <a:buFont typeface="Arial"/>
              <a:buChar char="•"/>
            </a:pPr>
            <a:r>
              <a:rPr lang="en-US" b="true" sz="2357" strike="noStrike" u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Minimal access to high-level decision making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520301" y="4492659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10800000">
            <a:off x="9028187" y="8598825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264446" y="6731939"/>
            <a:ext cx="5334876" cy="2086085"/>
            <a:chOff x="0" y="0"/>
            <a:chExt cx="1234628" cy="4827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4628" cy="482774"/>
            </a:xfrm>
            <a:custGeom>
              <a:avLst/>
              <a:gdLst/>
              <a:ahLst/>
              <a:cxnLst/>
              <a:rect r="r" b="b" t="t" l="l"/>
              <a:pathLst>
                <a:path h="482774" w="1234628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07532" y="7032444"/>
            <a:ext cx="1228028" cy="1226514"/>
            <a:chOff x="0" y="0"/>
            <a:chExt cx="323431" cy="3230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667546" y="6878891"/>
            <a:ext cx="3756722" cy="67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726" indent="-231863" lvl="1">
              <a:lnSpc>
                <a:spcPts val="2749"/>
              </a:lnSpc>
              <a:buFont typeface="Arial"/>
              <a:buChar char="•"/>
            </a:pPr>
            <a:r>
              <a:rPr lang="en-US" b="true" sz="2147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Limited resou</a:t>
            </a:r>
            <a:r>
              <a:rPr lang="en-US" b="true" sz="2147" strike="noStrike" u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rces for innovation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571284" y="7189139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3"/>
                </a:lnTo>
                <a:lnTo>
                  <a:pt x="0" y="852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571284" y="2050422"/>
            <a:ext cx="841683" cy="841683"/>
          </a:xfrm>
          <a:custGeom>
            <a:avLst/>
            <a:gdLst/>
            <a:ahLst/>
            <a:cxnLst/>
            <a:rect r="r" b="b" t="t" l="l"/>
            <a:pathLst>
              <a:path h="841683" w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0181C8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0454B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3000"/>
                  </a:srgbClr>
                </a:gs>
                <a:gs pos="100000">
                  <a:srgbClr val="004AAD">
                    <a:alpha val="33000"/>
                  </a:srgbClr>
                </a:gs>
              </a:gsLst>
              <a:lin ang="0"/>
            </a:gradFill>
            <a:ln w="742950" cap="sq">
              <a:solidFill>
                <a:srgbClr val="0454B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27035" y="1425268"/>
            <a:ext cx="8632265" cy="6458441"/>
            <a:chOff x="0" y="0"/>
            <a:chExt cx="1997728" cy="1494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7728" cy="1494649"/>
            </a:xfrm>
            <a:custGeom>
              <a:avLst/>
              <a:gdLst/>
              <a:ahLst/>
              <a:cxnLst/>
              <a:rect r="r" b="b" t="t" l="l"/>
              <a:pathLst>
                <a:path h="1494649" w="1997728">
                  <a:moveTo>
                    <a:pt x="28699" y="0"/>
                  </a:moveTo>
                  <a:lnTo>
                    <a:pt x="1969029" y="0"/>
                  </a:lnTo>
                  <a:cubicBezTo>
                    <a:pt x="1984879" y="0"/>
                    <a:pt x="1997728" y="12849"/>
                    <a:pt x="1997728" y="28699"/>
                  </a:cubicBezTo>
                  <a:lnTo>
                    <a:pt x="1997728" y="1465950"/>
                  </a:lnTo>
                  <a:cubicBezTo>
                    <a:pt x="1997728" y="1473562"/>
                    <a:pt x="1994704" y="1480861"/>
                    <a:pt x="1989322" y="1486243"/>
                  </a:cubicBezTo>
                  <a:cubicBezTo>
                    <a:pt x="1983940" y="1491626"/>
                    <a:pt x="1976640" y="1494649"/>
                    <a:pt x="1969029" y="1494649"/>
                  </a:cubicBezTo>
                  <a:lnTo>
                    <a:pt x="28699" y="1494649"/>
                  </a:lnTo>
                  <a:cubicBezTo>
                    <a:pt x="12849" y="1494649"/>
                    <a:pt x="0" y="1481800"/>
                    <a:pt x="0" y="1465950"/>
                  </a:cubicBezTo>
                  <a:lnTo>
                    <a:pt x="0" y="28699"/>
                  </a:lnTo>
                  <a:cubicBezTo>
                    <a:pt x="0" y="12849"/>
                    <a:pt x="12849" y="0"/>
                    <a:pt x="2869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0454B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97728" cy="1532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0181C8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144865" y="2038822"/>
            <a:ext cx="1390696" cy="905217"/>
          </a:xfrm>
          <a:custGeom>
            <a:avLst/>
            <a:gdLst/>
            <a:ahLst/>
            <a:cxnLst/>
            <a:rect r="r" b="b" t="t" l="l"/>
            <a:pathLst>
              <a:path h="905217" w="1390696">
                <a:moveTo>
                  <a:pt x="0" y="0"/>
                </a:moveTo>
                <a:lnTo>
                  <a:pt x="1390695" y="0"/>
                </a:lnTo>
                <a:lnTo>
                  <a:pt x="1390695" y="905217"/>
                </a:lnTo>
                <a:lnTo>
                  <a:pt x="0" y="905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77219" y="3358829"/>
            <a:ext cx="6064231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Lessons Learned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640335" y="1813760"/>
            <a:ext cx="7219617" cy="526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313" indent="-358157" lvl="1">
              <a:lnSpc>
                <a:spcPts val="4644"/>
              </a:lnSpc>
              <a:buFont typeface="Arial"/>
              <a:buChar char="•"/>
            </a:pPr>
            <a:r>
              <a:rPr lang="en-US" b="true" sz="3317" spc="-6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growth in Laravel, APIs, and database management</a:t>
            </a:r>
          </a:p>
          <a:p>
            <a:pPr algn="l" marL="716313" indent="-358157" lvl="1">
              <a:lnSpc>
                <a:spcPts val="4644"/>
              </a:lnSpc>
              <a:buFont typeface="Arial"/>
              <a:buChar char="•"/>
            </a:pPr>
            <a:r>
              <a:rPr lang="en-US" b="true" sz="3317" spc="-66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Understanding of Agile and team collaboration</a:t>
            </a:r>
          </a:p>
          <a:p>
            <a:pPr algn="l" marL="716313" indent="-358157" lvl="1">
              <a:lnSpc>
                <a:spcPts val="4644"/>
              </a:lnSpc>
              <a:buFont typeface="Arial"/>
              <a:buChar char="•"/>
            </a:pPr>
            <a:r>
              <a:rPr lang="en-US" b="true" sz="3317" spc="-66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Problem-solving in live environment</a:t>
            </a:r>
          </a:p>
          <a:p>
            <a:pPr algn="l" marL="716313" indent="-358157" lvl="1">
              <a:lnSpc>
                <a:spcPts val="4644"/>
              </a:lnSpc>
              <a:buFont typeface="Arial"/>
              <a:buChar char="•"/>
            </a:pPr>
            <a:r>
              <a:rPr lang="en-US" b="true" sz="3317" spc="-66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communication and documentation skills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0454B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33000"/>
                  </a:srgbClr>
                </a:gs>
                <a:gs pos="100000">
                  <a:srgbClr val="004AAD">
                    <a:alpha val="33000"/>
                  </a:srgbClr>
                </a:gs>
              </a:gsLst>
              <a:lin ang="0"/>
            </a:gradFill>
            <a:ln w="742950" cap="sq">
              <a:solidFill>
                <a:srgbClr val="0454B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27035" y="1425268"/>
            <a:ext cx="8632265" cy="6458441"/>
            <a:chOff x="0" y="0"/>
            <a:chExt cx="1997728" cy="1494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7728" cy="1494649"/>
            </a:xfrm>
            <a:custGeom>
              <a:avLst/>
              <a:gdLst/>
              <a:ahLst/>
              <a:cxnLst/>
              <a:rect r="r" b="b" t="t" l="l"/>
              <a:pathLst>
                <a:path h="1494649" w="1997728">
                  <a:moveTo>
                    <a:pt x="28699" y="0"/>
                  </a:moveTo>
                  <a:lnTo>
                    <a:pt x="1969029" y="0"/>
                  </a:lnTo>
                  <a:cubicBezTo>
                    <a:pt x="1984879" y="0"/>
                    <a:pt x="1997728" y="12849"/>
                    <a:pt x="1997728" y="28699"/>
                  </a:cubicBezTo>
                  <a:lnTo>
                    <a:pt x="1997728" y="1465950"/>
                  </a:lnTo>
                  <a:cubicBezTo>
                    <a:pt x="1997728" y="1473562"/>
                    <a:pt x="1994704" y="1480861"/>
                    <a:pt x="1989322" y="1486243"/>
                  </a:cubicBezTo>
                  <a:cubicBezTo>
                    <a:pt x="1983940" y="1491626"/>
                    <a:pt x="1976640" y="1494649"/>
                    <a:pt x="1969029" y="1494649"/>
                  </a:cubicBezTo>
                  <a:lnTo>
                    <a:pt x="28699" y="1494649"/>
                  </a:lnTo>
                  <a:cubicBezTo>
                    <a:pt x="12849" y="1494649"/>
                    <a:pt x="0" y="1481800"/>
                    <a:pt x="0" y="1465950"/>
                  </a:cubicBezTo>
                  <a:lnTo>
                    <a:pt x="0" y="28699"/>
                  </a:lnTo>
                  <a:cubicBezTo>
                    <a:pt x="0" y="12849"/>
                    <a:pt x="12849" y="0"/>
                    <a:pt x="28699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0454B1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97728" cy="1532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07532" y="1878174"/>
            <a:ext cx="1228028" cy="1226514"/>
            <a:chOff x="0" y="0"/>
            <a:chExt cx="323431" cy="3230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0181C8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101364" y="2053345"/>
            <a:ext cx="1051342" cy="1051342"/>
          </a:xfrm>
          <a:custGeom>
            <a:avLst/>
            <a:gdLst/>
            <a:ahLst/>
            <a:cxnLst/>
            <a:rect r="r" b="b" t="t" l="l"/>
            <a:pathLst>
              <a:path h="1051342" w="1051342">
                <a:moveTo>
                  <a:pt x="0" y="0"/>
                </a:moveTo>
                <a:lnTo>
                  <a:pt x="1051343" y="0"/>
                </a:lnTo>
                <a:lnTo>
                  <a:pt x="1051343" y="1051343"/>
                </a:lnTo>
                <a:lnTo>
                  <a:pt x="0" y="1051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43302" y="3358829"/>
            <a:ext cx="6064231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2392111"/>
            <a:ext cx="7805948" cy="44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4488" indent="-387244" lvl="1">
              <a:lnSpc>
                <a:spcPts val="5022"/>
              </a:lnSpc>
              <a:buFont typeface="Arial"/>
              <a:buChar char="•"/>
            </a:pPr>
            <a:r>
              <a:rPr lang="en-US" b="true" sz="3587" spc="-7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</a:t>
            </a:r>
            <a:r>
              <a:rPr lang="en-US" b="true" sz="3587" spc="-71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rong foundation for future backend roles</a:t>
            </a:r>
          </a:p>
          <a:p>
            <a:pPr algn="l" marL="774488" indent="-387244" lvl="1">
              <a:lnSpc>
                <a:spcPts val="5022"/>
              </a:lnSpc>
              <a:buFont typeface="Arial"/>
              <a:buChar char="•"/>
            </a:pPr>
            <a:r>
              <a:rPr lang="en-US" b="true" sz="3587" spc="-71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Real-world understanding of software development lifecycle</a:t>
            </a:r>
          </a:p>
          <a:p>
            <a:pPr algn="l" marL="774488" indent="-387244" lvl="1">
              <a:lnSpc>
                <a:spcPts val="5022"/>
              </a:lnSpc>
              <a:buFont typeface="Arial"/>
              <a:buChar char="•"/>
            </a:pPr>
            <a:r>
              <a:rPr lang="en-US" b="true" sz="3587" spc="-71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Enhanced technical and professional confidence</a:t>
            </a:r>
          </a:p>
          <a:p>
            <a:pPr algn="l">
              <a:lnSpc>
                <a:spcPts val="502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t="0" r="-129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7013" cy="2510865"/>
            </a:xfrm>
            <a:custGeom>
              <a:avLst/>
              <a:gdLst/>
              <a:ahLst/>
              <a:cxnLst/>
              <a:rect r="r" b="b" t="t" l="l"/>
              <a:pathLst>
                <a:path h="2510865" w="9357013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24423" y="5465412"/>
            <a:ext cx="4176257" cy="545802"/>
            <a:chOff x="0" y="0"/>
            <a:chExt cx="1099919" cy="1437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9919" cy="143750"/>
            </a:xfrm>
            <a:custGeom>
              <a:avLst/>
              <a:gdLst/>
              <a:ahLst/>
              <a:cxnLst/>
              <a:rect r="r" b="b" t="t" l="l"/>
              <a:pathLst>
                <a:path h="143750" w="1099919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April 2025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53503" y="4648200"/>
            <a:ext cx="87665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3629" y="8159226"/>
            <a:ext cx="51025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Nessanshahi54@gmail.com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3629" y="8795616"/>
            <a:ext cx="51025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www.Nishanshah.com.np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24423" y="3135538"/>
            <a:ext cx="8795646" cy="152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24423" y="8133422"/>
            <a:ext cx="488488" cy="488488"/>
          </a:xfrm>
          <a:custGeom>
            <a:avLst/>
            <a:gdLst/>
            <a:ahLst/>
            <a:cxnLst/>
            <a:rect r="r" b="b" t="t" l="l"/>
            <a:pathLst>
              <a:path h="488488" w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4423" y="8769812"/>
            <a:ext cx="488488" cy="488488"/>
          </a:xfrm>
          <a:custGeom>
            <a:avLst/>
            <a:gdLst/>
            <a:ahLst/>
            <a:cxnLst/>
            <a:rect r="r" b="b" t="t" l="l"/>
            <a:pathLst>
              <a:path h="488488" w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DAGpYxV-rbI</dc:identifier>
  <dcterms:modified xsi:type="dcterms:W3CDTF">2011-08-01T06:04:30Z</dcterms:modified>
  <cp:revision>1</cp:revision>
  <dc:title>Business</dc:title>
</cp:coreProperties>
</file>